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14"/>
  </p:handoutMasterIdLst>
  <p:sldIdLst>
    <p:sldId id="256" r:id="rId2"/>
    <p:sldId id="257" r:id="rId3"/>
    <p:sldId id="271" r:id="rId4"/>
    <p:sldId id="277" r:id="rId5"/>
    <p:sldId id="278" r:id="rId6"/>
    <p:sldId id="279" r:id="rId7"/>
    <p:sldId id="280" r:id="rId8"/>
    <p:sldId id="268" r:id="rId9"/>
    <p:sldId id="269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F5AEA19-2EB9-462B-9DC9-2EF1EC319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54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2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399BC5A-2949-4486-BA6E-468CF5AA2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DB78A-7EB5-4824-A9F8-40F331EF7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575C9-50C4-45D8-8F00-369459A3C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CC7F9-71E5-4164-8B92-18EFEE158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4517B-F611-40C9-A28C-534BE403C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F97E8-743D-4C28-A869-C55F90723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855DB-7DFC-42CD-AB1D-71A90298C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85C9B-8D13-401F-BF21-A113C8F3A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95A95-E96B-40F1-AC6C-320E60D22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4CDD1-15A9-4A0E-9954-3E6BF3860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9F7F5-74B1-4832-A945-2868448ED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ltGray">
          <a:xfrm>
            <a:off x="457200" y="68580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ltGray">
          <a:xfrm>
            <a:off x="838200" y="91440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ltGray">
          <a:xfrm>
            <a:off x="609600" y="1219200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ltGray">
          <a:xfrm>
            <a:off x="990600" y="1143000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ltGray">
          <a:xfrm>
            <a:off x="304800" y="990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gray">
          <a:xfrm>
            <a:off x="762000" y="533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gray">
          <a:xfrm>
            <a:off x="457200" y="13716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7DF3A7BE-A351-47B4-92FA-D906B1F64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zlominor@yahoo.co.uk" TargetMode="External"/><Relationship Id="rId2" Type="http://schemas.openxmlformats.org/officeDocument/2006/relationships/hyperlink" Target="http://mazlominor.yolasit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astyl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990600"/>
            <a:ext cx="8077200" cy="2147888"/>
          </a:xfrm>
        </p:spPr>
        <p:txBody>
          <a:bodyPr/>
          <a:lstStyle/>
          <a:p>
            <a:pPr algn="ctr" eaLnBrk="1" hangingPunct="1"/>
            <a:r>
              <a:rPr lang="en-US" sz="3600" b="1" dirty="0" smtClean="0"/>
              <a:t>EXECUTIVE BBA</a:t>
            </a:r>
            <a:br>
              <a:rPr lang="en-US" sz="3600" b="1" dirty="0" smtClean="0"/>
            </a:br>
            <a:r>
              <a:rPr lang="en-US" sz="3600" b="1" dirty="0" smtClean="0"/>
              <a:t>ORGANIZATIONAL BEHAVIOUR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81400"/>
            <a:ext cx="9144000" cy="2590800"/>
          </a:xfrm>
        </p:spPr>
        <p:txBody>
          <a:bodyPr/>
          <a:lstStyle/>
          <a:p>
            <a:pPr eaLnBrk="1" hangingPunct="1"/>
            <a:r>
              <a:rPr lang="en-US" b="1" dirty="0" smtClean="0"/>
              <a:t>MAZLOMI INURUL AKMAR BT. MOHD. NOR</a:t>
            </a:r>
          </a:p>
          <a:p>
            <a:pPr eaLnBrk="1" hangingPunct="1"/>
            <a:r>
              <a:rPr lang="en-US" b="1" dirty="0" smtClean="0">
                <a:hlinkClick r:id="rId2"/>
              </a:rPr>
              <a:t>http://mazlominor.yolasite.com</a:t>
            </a:r>
            <a:endParaRPr lang="en-US" b="1" dirty="0" smtClean="0"/>
          </a:p>
          <a:p>
            <a:pPr eaLnBrk="1" hangingPunct="1"/>
            <a:r>
              <a:rPr lang="en-US" b="1" dirty="0" smtClean="0">
                <a:hlinkClick r:id="rId3"/>
              </a:rPr>
              <a:t>mazlominor@yahoo.co.uk</a:t>
            </a:r>
            <a:endParaRPr lang="en-US" b="1" dirty="0" smtClean="0"/>
          </a:p>
          <a:p>
            <a:pPr eaLnBrk="1" hangingPunct="1"/>
            <a:r>
              <a:rPr lang="en-US" b="1" dirty="0" smtClean="0"/>
              <a:t>0178757374</a:t>
            </a:r>
          </a:p>
          <a:p>
            <a:pPr eaLnBrk="1" hangingPunct="1"/>
            <a:endParaRPr lang="en-US" b="1" dirty="0" smtClean="0"/>
          </a:p>
          <a:p>
            <a:pPr eaLnBrk="1" hangingPunct="1"/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793038" cy="776288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IMPORTANT DATE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467600" cy="4648200"/>
          </a:xfrm>
        </p:spPr>
        <p:txBody>
          <a:bodyPr/>
          <a:lstStyle/>
          <a:p>
            <a:pPr algn="just" eaLnBrk="1" hangingPunct="1"/>
            <a:r>
              <a:rPr lang="en-US" b="1" dirty="0" smtClean="0"/>
              <a:t>24 April 2016</a:t>
            </a:r>
            <a:endParaRPr lang="en-US" b="1" dirty="0" smtClean="0"/>
          </a:p>
          <a:p>
            <a:pPr algn="just" eaLnBrk="1" hangingPunct="1">
              <a:buNone/>
            </a:pPr>
            <a:r>
              <a:rPr lang="en-US" b="1" dirty="0" smtClean="0"/>
              <a:t>	-  SUBMISSION OF ASSIGNMENT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b="1" dirty="0" smtClean="0"/>
              <a:t>	-  FINAL  EXAM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b="1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en-US" b="1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793038" cy="776288"/>
          </a:xfrm>
        </p:spPr>
        <p:txBody>
          <a:bodyPr/>
          <a:lstStyle/>
          <a:p>
            <a:pPr algn="ctr" eaLnBrk="1" hangingPunct="1"/>
            <a:r>
              <a:rPr lang="en-US" b="1" smtClean="0"/>
              <a:t>TEACHING SCHEDULE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7724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20 March 2016</a:t>
            </a:r>
            <a:endParaRPr lang="en-US" dirty="0" smtClean="0"/>
          </a:p>
          <a:p>
            <a:pPr lvl="1" eaLnBrk="1" hangingPunct="1"/>
            <a:r>
              <a:rPr lang="en-US" dirty="0" smtClean="0"/>
              <a:t>Discussion on assignment</a:t>
            </a:r>
          </a:p>
          <a:p>
            <a:pPr lvl="1" eaLnBrk="1" hangingPunct="1"/>
            <a:r>
              <a:rPr lang="en-US" dirty="0" smtClean="0"/>
              <a:t>Chapter 1 &amp; 2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3 April 2016</a:t>
            </a:r>
            <a:endParaRPr lang="en-US" dirty="0" smtClean="0"/>
          </a:p>
          <a:p>
            <a:pPr lvl="1" eaLnBrk="1" hangingPunct="1"/>
            <a:r>
              <a:rPr lang="en-US" dirty="0" smtClean="0"/>
              <a:t>Chapter 3 &amp; 4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93038" cy="776288"/>
          </a:xfrm>
        </p:spPr>
        <p:txBody>
          <a:bodyPr/>
          <a:lstStyle/>
          <a:p>
            <a:pPr algn="ctr" eaLnBrk="1" hangingPunct="1"/>
            <a:r>
              <a:rPr lang="en-US" b="1" smtClean="0"/>
              <a:t>TEACHING SCHEDULE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05000"/>
            <a:ext cx="77724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10 April 2016</a:t>
            </a:r>
            <a:endParaRPr lang="en-US" dirty="0" smtClean="0"/>
          </a:p>
          <a:p>
            <a:pPr lvl="1" eaLnBrk="1" hangingPunct="1"/>
            <a:r>
              <a:rPr lang="en-US" dirty="0" smtClean="0"/>
              <a:t>Chapter 5 &amp; 6</a:t>
            </a:r>
          </a:p>
          <a:p>
            <a:pPr lvl="1" eaLnBrk="1" hangingPunct="1"/>
            <a:r>
              <a:rPr lang="en-US" dirty="0" smtClean="0"/>
              <a:t>Progress Test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17 April 2016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Chapter 7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Revision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6392863" cy="776288"/>
          </a:xfrm>
        </p:spPr>
        <p:txBody>
          <a:bodyPr/>
          <a:lstStyle/>
          <a:p>
            <a:pPr algn="ctr" eaLnBrk="1" hangingPunct="1"/>
            <a:r>
              <a:rPr lang="en-US" b="1" smtClean="0"/>
              <a:t>EVALUATION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6970713" cy="434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algn="just" eaLnBrk="1" hangingPunct="1"/>
            <a:r>
              <a:rPr lang="en-US" dirty="0" smtClean="0"/>
              <a:t>FINAL EXAM				50%</a:t>
            </a:r>
          </a:p>
          <a:p>
            <a:pPr algn="just" eaLnBrk="1" hangingPunct="1"/>
            <a:r>
              <a:rPr lang="en-US" dirty="0" smtClean="0"/>
              <a:t>ASSIGNMENT 			30%</a:t>
            </a:r>
          </a:p>
          <a:p>
            <a:pPr algn="just" eaLnBrk="1" hangingPunct="1"/>
            <a:r>
              <a:rPr lang="en-US" dirty="0" smtClean="0"/>
              <a:t>TEST					15%</a:t>
            </a:r>
          </a:p>
          <a:p>
            <a:pPr algn="just" eaLnBrk="1" hangingPunct="1"/>
            <a:r>
              <a:rPr lang="en-US" dirty="0" smtClean="0"/>
              <a:t>ATTENDANCE	  	  	  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4313"/>
            <a:ext cx="7793037" cy="776287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ASSIGNMENT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345488" cy="4876800"/>
          </a:xfrm>
        </p:spPr>
        <p:txBody>
          <a:bodyPr/>
          <a:lstStyle/>
          <a:p>
            <a:pPr algn="just" eaLnBrk="1" hangingPunct="1"/>
            <a:r>
              <a:rPr lang="en-US" dirty="0" smtClean="0"/>
              <a:t>Individual Assignment</a:t>
            </a:r>
          </a:p>
          <a:p>
            <a:pPr algn="just" eaLnBrk="1" hangingPunct="1"/>
            <a:r>
              <a:rPr lang="en-US" dirty="0" smtClean="0"/>
              <a:t>Leadership Plays An Important Role To Ascertain Strong Organization.</a:t>
            </a:r>
          </a:p>
          <a:p>
            <a:pPr lvl="1" algn="just" eaLnBrk="1" hangingPunct="1"/>
            <a:r>
              <a:rPr lang="en-US" dirty="0" smtClean="0"/>
              <a:t>Introduction</a:t>
            </a:r>
          </a:p>
          <a:p>
            <a:pPr lvl="1" algn="just" eaLnBrk="1" hangingPunct="1"/>
            <a:r>
              <a:rPr lang="en-US" dirty="0" smtClean="0"/>
              <a:t>Content / discussion</a:t>
            </a:r>
          </a:p>
          <a:p>
            <a:pPr lvl="1" algn="just" eaLnBrk="1" hangingPunct="1"/>
            <a:r>
              <a:rPr lang="en-US" dirty="0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4313"/>
            <a:ext cx="7793037" cy="776287"/>
          </a:xfrm>
        </p:spPr>
        <p:txBody>
          <a:bodyPr/>
          <a:lstStyle/>
          <a:p>
            <a:pPr algn="ctr" eaLnBrk="1" hangingPunct="1"/>
            <a:r>
              <a:rPr lang="en-US" b="1" smtClean="0"/>
              <a:t>ASSIGNMENT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74088" cy="4495800"/>
          </a:xfrm>
        </p:spPr>
        <p:txBody>
          <a:bodyPr/>
          <a:lstStyle/>
          <a:p>
            <a:pPr algn="just" eaLnBrk="1" hangingPunct="1"/>
            <a:r>
              <a:rPr lang="en-US" dirty="0" smtClean="0"/>
              <a:t>FORMAT OF ASSIGNMENT</a:t>
            </a:r>
          </a:p>
          <a:p>
            <a:pPr lvl="1" algn="just" eaLnBrk="1" hangingPunct="1"/>
            <a:endParaRPr lang="en-US" dirty="0" smtClean="0"/>
          </a:p>
          <a:p>
            <a:pPr lvl="1" algn="just" eaLnBrk="1" hangingPunct="1"/>
            <a:r>
              <a:rPr lang="en-US" dirty="0" err="1" smtClean="0"/>
              <a:t>i</a:t>
            </a:r>
            <a:r>
              <a:rPr lang="en-US" dirty="0" smtClean="0"/>
              <a:t>)	Introduction				  8%</a:t>
            </a:r>
          </a:p>
          <a:p>
            <a:pPr lvl="1" algn="just" eaLnBrk="1" hangingPunct="1"/>
            <a:r>
              <a:rPr lang="en-US" dirty="0" smtClean="0"/>
              <a:t>ii)	Content / Discussion			 15%</a:t>
            </a:r>
          </a:p>
          <a:p>
            <a:pPr lvl="1" algn="just" eaLnBrk="1" hangingPunct="1"/>
            <a:r>
              <a:rPr lang="en-US" dirty="0" smtClean="0"/>
              <a:t>iii)	Conclusion / Recommendation	  5%</a:t>
            </a:r>
          </a:p>
          <a:p>
            <a:pPr lvl="1" algn="just" eaLnBrk="1" hangingPunct="1"/>
            <a:r>
              <a:rPr lang="en-US" dirty="0" smtClean="0"/>
              <a:t>iv)	References and citations             	  2%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n-US" dirty="0" smtClean="0"/>
              <a:t>                                                      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4313"/>
            <a:ext cx="7793037" cy="776287"/>
          </a:xfrm>
        </p:spPr>
        <p:txBody>
          <a:bodyPr/>
          <a:lstStyle/>
          <a:p>
            <a:pPr algn="ctr" eaLnBrk="1" hangingPunct="1"/>
            <a:r>
              <a:rPr lang="en-US" b="1" smtClean="0"/>
              <a:t>ASSIGNMENT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574088" cy="4724400"/>
          </a:xfrm>
        </p:spPr>
        <p:txBody>
          <a:bodyPr/>
          <a:lstStyle/>
          <a:p>
            <a:pPr algn="just" eaLnBrk="1" hangingPunct="1"/>
            <a:r>
              <a:rPr lang="en-US" dirty="0" smtClean="0"/>
              <a:t>INTRODUCTION</a:t>
            </a:r>
          </a:p>
          <a:p>
            <a:pPr lvl="1" algn="just" eaLnBrk="1" hangingPunct="1"/>
            <a:r>
              <a:rPr lang="en-US" dirty="0" smtClean="0"/>
              <a:t>Define leadership</a:t>
            </a:r>
          </a:p>
          <a:p>
            <a:pPr lvl="1" algn="just" eaLnBrk="1" hangingPunct="1"/>
            <a:r>
              <a:rPr lang="en-US" dirty="0" smtClean="0"/>
              <a:t>Types of leaders</a:t>
            </a:r>
          </a:p>
          <a:p>
            <a:pPr lvl="1" algn="just" eaLnBrk="1" hangingPunct="1"/>
            <a:r>
              <a:rPr lang="en-US" dirty="0" smtClean="0"/>
              <a:t>Leadership style</a:t>
            </a:r>
          </a:p>
          <a:p>
            <a:pPr lvl="1" algn="just" eaLnBrk="1" hangingPunct="1"/>
            <a:r>
              <a:rPr lang="en-US" dirty="0" smtClean="0"/>
              <a:t>Model of leadership style</a:t>
            </a:r>
          </a:p>
          <a:p>
            <a:pPr lvl="1" algn="just" eaLnBrk="1" hangingPunct="1"/>
            <a:r>
              <a:rPr lang="en-US" dirty="0" smtClean="0"/>
              <a:t>Purpose of having good leadership                                                  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4313"/>
            <a:ext cx="7793037" cy="776287"/>
          </a:xfrm>
        </p:spPr>
        <p:txBody>
          <a:bodyPr/>
          <a:lstStyle/>
          <a:p>
            <a:pPr algn="ctr" eaLnBrk="1" hangingPunct="1"/>
            <a:r>
              <a:rPr lang="en-US" b="1" smtClean="0"/>
              <a:t>ASSIGNMENT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574088" cy="4724400"/>
          </a:xfrm>
        </p:spPr>
        <p:txBody>
          <a:bodyPr/>
          <a:lstStyle/>
          <a:p>
            <a:pPr algn="just" eaLnBrk="1" hangingPunct="1"/>
            <a:r>
              <a:rPr lang="en-US" dirty="0" smtClean="0"/>
              <a:t>CONTENT / DISCUSSION</a:t>
            </a:r>
          </a:p>
          <a:p>
            <a:pPr lvl="1" algn="just" eaLnBrk="1" hangingPunct="1"/>
            <a:r>
              <a:rPr lang="en-US" dirty="0" smtClean="0"/>
              <a:t>Do you agree that leadership is an important role to ascertain strong organization</a:t>
            </a:r>
          </a:p>
          <a:p>
            <a:pPr lvl="1" algn="just" eaLnBrk="1" hangingPunct="1"/>
            <a:r>
              <a:rPr lang="en-US" dirty="0" smtClean="0"/>
              <a:t>Give an example or examples of successful organizations</a:t>
            </a:r>
          </a:p>
          <a:p>
            <a:pPr lvl="1" algn="just" eaLnBrk="1" hangingPunct="1"/>
            <a:r>
              <a:rPr lang="en-US" dirty="0" smtClean="0"/>
              <a:t>Discuss on related theories                                                  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4313"/>
            <a:ext cx="7793037" cy="776287"/>
          </a:xfrm>
        </p:spPr>
        <p:txBody>
          <a:bodyPr/>
          <a:lstStyle/>
          <a:p>
            <a:pPr algn="ctr" eaLnBrk="1" hangingPunct="1"/>
            <a:r>
              <a:rPr lang="en-US" b="1" smtClean="0"/>
              <a:t>ASSIGNMENT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574088" cy="4724400"/>
          </a:xfrm>
        </p:spPr>
        <p:txBody>
          <a:bodyPr/>
          <a:lstStyle/>
          <a:p>
            <a:pPr algn="just" eaLnBrk="1" hangingPunct="1"/>
            <a:r>
              <a:rPr lang="en-US" dirty="0" smtClean="0"/>
              <a:t>CONCLUSION / RECOMMENDATION</a:t>
            </a:r>
          </a:p>
          <a:p>
            <a:pPr lvl="1" algn="just" eaLnBrk="1" hangingPunct="1"/>
            <a:r>
              <a:rPr lang="en-US" dirty="0" smtClean="0"/>
              <a:t>Provide concrete conclusion for your discussion</a:t>
            </a:r>
          </a:p>
          <a:p>
            <a:pPr lvl="1" algn="just" eaLnBrk="1" hangingPunct="1"/>
            <a:r>
              <a:rPr lang="en-US" dirty="0" smtClean="0"/>
              <a:t>Recommend your own ideas / opinions / suggestions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dirty="0" smtClean="0"/>
          </a:p>
          <a:p>
            <a:pPr algn="just" eaLnBrk="1" hangingPunct="1"/>
            <a:r>
              <a:rPr lang="en-US" dirty="0" smtClean="0"/>
              <a:t> REFERENCES</a:t>
            </a:r>
          </a:p>
          <a:p>
            <a:pPr lvl="1" algn="just" eaLnBrk="1" hangingPunct="1"/>
            <a:r>
              <a:rPr lang="en-US" dirty="0" smtClean="0"/>
              <a:t>Provide references and citations (APA format)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4313"/>
            <a:ext cx="7793037" cy="776287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ASSIGNMENT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447801"/>
            <a:ext cx="7772400" cy="5029200"/>
          </a:xfrm>
        </p:spPr>
        <p:txBody>
          <a:bodyPr/>
          <a:lstStyle/>
          <a:p>
            <a:pPr algn="just" eaLnBrk="1" hangingPunct="1"/>
            <a:r>
              <a:rPr lang="en-US" sz="2400" dirty="0" smtClean="0"/>
              <a:t>Either in English or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Malaysia</a:t>
            </a:r>
          </a:p>
          <a:p>
            <a:pPr algn="just" eaLnBrk="1" hangingPunct="1"/>
            <a:endParaRPr lang="en-US" sz="2400" dirty="0" smtClean="0"/>
          </a:p>
          <a:p>
            <a:pPr algn="just" eaLnBrk="1" hangingPunct="1"/>
            <a:r>
              <a:rPr lang="en-US" sz="2400" dirty="0" smtClean="0"/>
              <a:t>Justified</a:t>
            </a:r>
          </a:p>
          <a:p>
            <a:pPr algn="just" eaLnBrk="1" hangingPunct="1"/>
            <a:endParaRPr lang="en-US" sz="2400" dirty="0" smtClean="0"/>
          </a:p>
          <a:p>
            <a:pPr algn="just" eaLnBrk="1" hangingPunct="1"/>
            <a:r>
              <a:rPr lang="en-US" sz="2400" dirty="0" smtClean="0"/>
              <a:t>Times New Roman - 12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algn="just" eaLnBrk="1" hangingPunct="1"/>
            <a:r>
              <a:rPr lang="en-US" sz="2400" dirty="0" smtClean="0"/>
              <a:t>10 – 15 pages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algn="just" eaLnBrk="1" hangingPunct="1"/>
            <a:r>
              <a:rPr lang="en-US" sz="2400" dirty="0" smtClean="0"/>
              <a:t>1.5 spacing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algn="just" eaLnBrk="1" hangingPunct="1"/>
            <a:r>
              <a:rPr lang="en-US" sz="2400" dirty="0" smtClean="0"/>
              <a:t>Due date – </a:t>
            </a:r>
            <a:r>
              <a:rPr lang="en-US" sz="2400" dirty="0" smtClean="0"/>
              <a:t>24 April 2016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4313"/>
            <a:ext cx="7793037" cy="776287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ASSIGNMENT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752600"/>
            <a:ext cx="7772400" cy="5029200"/>
          </a:xfrm>
        </p:spPr>
        <p:txBody>
          <a:bodyPr/>
          <a:lstStyle/>
          <a:p>
            <a:pPr algn="just" eaLnBrk="1" hangingPunct="1"/>
            <a:r>
              <a:rPr lang="en-US" sz="2400" dirty="0" smtClean="0"/>
              <a:t>Pages must be numbered at the center of the page</a:t>
            </a:r>
          </a:p>
          <a:p>
            <a:pPr algn="just" eaLnBrk="1" hangingPunct="1"/>
            <a:endParaRPr lang="en-US" sz="2400" dirty="0" smtClean="0"/>
          </a:p>
          <a:p>
            <a:pPr algn="just" eaLnBrk="1" hangingPunct="1"/>
            <a:r>
              <a:rPr lang="en-US" sz="2400" dirty="0" smtClean="0"/>
              <a:t>Details on citation and references </a:t>
            </a:r>
            <a:r>
              <a:rPr lang="en-US" sz="2400" dirty="0" smtClean="0">
                <a:hlinkClick r:id="rId2"/>
              </a:rPr>
              <a:t>http://www.apastyle.org</a:t>
            </a:r>
            <a:endParaRPr lang="en-US" sz="2400" dirty="0" smtClean="0"/>
          </a:p>
          <a:p>
            <a:pPr algn="just" eaLnBrk="1" hangingPunct="1">
              <a:buNone/>
            </a:pPr>
            <a:endParaRPr lang="en-US" sz="2400" dirty="0" smtClean="0"/>
          </a:p>
          <a:p>
            <a:pPr algn="just" eaLnBrk="1" hangingPunct="1"/>
            <a:r>
              <a:rPr lang="en-US" sz="2400" dirty="0" smtClean="0"/>
              <a:t>Submit in comb-binding form (one copy) to invigilator and </a:t>
            </a:r>
            <a:r>
              <a:rPr lang="en-US" sz="2400" b="1" dirty="0" smtClean="0"/>
              <a:t>NOT</a:t>
            </a:r>
            <a:r>
              <a:rPr lang="en-US" sz="2400" dirty="0" smtClean="0"/>
              <a:t> to the lecturer</a:t>
            </a:r>
          </a:p>
          <a:p>
            <a:pPr algn="just" eaLnBrk="1" hangingPunct="1"/>
            <a:endParaRPr lang="en-US" sz="2400" dirty="0" smtClean="0"/>
          </a:p>
          <a:p>
            <a:pPr algn="just" eaLnBrk="1" hangingPunct="1"/>
            <a:r>
              <a:rPr lang="en-US" sz="2400" dirty="0" smtClean="0"/>
              <a:t>Use recommended front 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1135</TotalTime>
  <Words>221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Blends</vt:lpstr>
      <vt:lpstr>EXECUTIVE BBA ORGANIZATIONAL BEHAVIOUR</vt:lpstr>
      <vt:lpstr>EVALUATION</vt:lpstr>
      <vt:lpstr>ASSIGNMENT</vt:lpstr>
      <vt:lpstr>ASSIGNMENT</vt:lpstr>
      <vt:lpstr>ASSIGNMENT</vt:lpstr>
      <vt:lpstr>ASSIGNMENT</vt:lpstr>
      <vt:lpstr>ASSIGNMENT</vt:lpstr>
      <vt:lpstr>ASSIGNMENT</vt:lpstr>
      <vt:lpstr>ASSIGNMENT</vt:lpstr>
      <vt:lpstr>IMPORTANT DATE</vt:lpstr>
      <vt:lpstr>TEACHING SCHEDULE</vt:lpstr>
      <vt:lpstr>TEACHING SCHEDULE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EDIP 14 PRINSIP PENGURUSAN</dc:title>
  <dc:creator>User</dc:creator>
  <cp:lastModifiedBy>Mazlomi Inurul Akmar Bt Mohd Nor</cp:lastModifiedBy>
  <cp:revision>80</cp:revision>
  <dcterms:created xsi:type="dcterms:W3CDTF">2008-04-11T12:38:12Z</dcterms:created>
  <dcterms:modified xsi:type="dcterms:W3CDTF">2016-03-14T07:51:21Z</dcterms:modified>
</cp:coreProperties>
</file>